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25" d="100"/>
          <a:sy n="25" d="100"/>
        </p:scale>
        <p:origin x="227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2022-04-21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60000" y="3695700"/>
            <a:ext cx="29555213" cy="37009848"/>
          </a:xfrm>
          <a:prstGeom prst="rect">
            <a:avLst/>
          </a:prstGeom>
          <a:noFill/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9" tIns="39844" rIns="79689" bIns="39844" rtlCol="0" anchor="ctr"/>
          <a:lstStyle/>
          <a:p>
            <a:pPr algn="ctr"/>
            <a:endParaRPr lang="ko-KR" altLang="en-US" sz="670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0636" y="4015505"/>
            <a:ext cx="26462830" cy="3876698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82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2.86Gb/s Fully-Flexible MU-MIMO Processor for Jointly Optimizing User Selection, Power Allocation, and Precoding in 28nm CMOS Technology</a:t>
            </a:r>
            <a:endParaRPr lang="ko-KR" altLang="en-US" sz="822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6234" y="7851415"/>
            <a:ext cx="25015456" cy="1681802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5203" b="1" u="sng" dirty="0">
                <a:latin typeface="Arial" pitchFamily="34" charset="0"/>
                <a:cs typeface="Arial" pitchFamily="34" charset="0"/>
              </a:rPr>
              <a:t>Seungsik Moon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5203" dirty="0" err="1">
                <a:latin typeface="Arial" pitchFamily="34" charset="0"/>
                <a:cs typeface="Arial" pitchFamily="34" charset="0"/>
              </a:rPr>
              <a:t>Youngjoo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 Lee</a:t>
            </a:r>
          </a:p>
          <a:p>
            <a:pPr algn="ctr"/>
            <a:r>
              <a:rPr lang="en-US" altLang="ko-KR" sz="5203" dirty="0">
                <a:latin typeface="Arial" pitchFamily="34" charset="0"/>
                <a:ea typeface="맑은 고딕" pitchFamily="50" charset="-127"/>
                <a:cs typeface="Arial" pitchFamily="34" charset="0"/>
              </a:rPr>
              <a:t>Department of Electrical Engineering, Pohang University of Science and Technology</a:t>
            </a:r>
            <a:endParaRPr lang="ko-KR" altLang="en-US" sz="5203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/>
              <p:cNvSpPr/>
              <p:nvPr/>
            </p:nvSpPr>
            <p:spPr>
              <a:xfrm>
                <a:off x="1007293" y="11143865"/>
                <a:ext cx="28193339" cy="2811895"/>
              </a:xfrm>
              <a:prstGeom prst="rect">
                <a:avLst/>
              </a:prstGeom>
              <a:noFill/>
              <a:ln w="88900" cap="sq">
                <a:solidFill>
                  <a:srgbClr val="C80150"/>
                </a:solidFill>
                <a:prstDash val="solid"/>
                <a:miter lim="800000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13742" tIns="39844" rIns="313742" bIns="39844" rtlCol="0" anchor="ctr"/>
              <a:lstStyle/>
              <a:p>
                <a:pPr algn="just"/>
                <a:r>
                  <a:rPr lang="en-US" altLang="ko-KR" sz="3548" dirty="0">
                    <a:latin typeface="Arial" pitchFamily="34" charset="0"/>
                    <a:cs typeface="Arial" pitchFamily="34" charset="0"/>
                  </a:rPr>
                  <a:t>This work presents a fully-flexible vector processor for large-scale MU-MIMO systems. The proposed design includes a RISC-based control core and eight parallel vector cores to conduct massive parallel vector operations associated with novel algorithm-hardware co-optimization schemes. Implemented in a 28nm CMOS process, the proposed work only requires 0.51ms for performing the state-of-the-art 64</a:t>
                </a:r>
                <a14:m>
                  <m:oMath xmlns:m="http://schemas.openxmlformats.org/officeDocument/2006/math">
                    <m:r>
                      <a:rPr lang="en-US" altLang="ko-KR" sz="3548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altLang="ko-KR" sz="3548" dirty="0">
                    <a:latin typeface="Arial" pitchFamily="34" charset="0"/>
                    <a:cs typeface="Arial" pitchFamily="34" charset="0"/>
                  </a:rPr>
                  <a:t>64 MU-MIMO algorithm, while achieving 2.86Gb/s down-link transmission throughput.</a:t>
                </a:r>
                <a:endParaRPr lang="ko-KR" altLang="en-US" sz="3468" b="1" spc="-130" dirty="0">
                  <a:solidFill>
                    <a:schemeClr val="tx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93" y="11143865"/>
                <a:ext cx="28193339" cy="28118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88900" cap="sq">
                <a:solidFill>
                  <a:srgbClr val="C80150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4180" y="10436081"/>
            <a:ext cx="2220794" cy="650624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Abstract 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603" y="9827586"/>
            <a:ext cx="7738029" cy="1114478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983231" y="14905970"/>
            <a:ext cx="13558679" cy="6379025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Transmission quality with different algorithms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defTabSz="4776299"/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983230" y="22860000"/>
            <a:ext cx="13558679" cy="17294252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Overall architecture of the proposed processor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Detailed architecture of the vector core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5165141" y="14876942"/>
            <a:ext cx="14035491" cy="25277311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Die photograph and FPAG-based testing platform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Processing latency with the proposed processor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Comparison with state-of-the-art designs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737" y="14211413"/>
            <a:ext cx="12535507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GPIP algorithm for large-scale MU-MIMO configuration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9687" y="22129662"/>
            <a:ext cx="4014553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Proposed design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28609" y="14239886"/>
            <a:ext cx="5521376" cy="591475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Implementation Results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0213080-10C1-4E50-995E-1491C351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01" y="15934798"/>
            <a:ext cx="13269736" cy="530538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A87FA54-519D-47D0-9082-7C5399CE5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997" y="23911240"/>
            <a:ext cx="12881147" cy="824588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4177D7E-F8A3-4A55-8FCF-2859D7273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3826" y="31551994"/>
            <a:ext cx="13098118" cy="836329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3F21117-0AD5-4D21-8BFF-84BEEA03B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7839" y="15934798"/>
            <a:ext cx="13730093" cy="47597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B52ECA0-E311-4546-9E3C-A03D2AD29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2031" y="22032046"/>
            <a:ext cx="12421708" cy="836329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29BF910-271C-4853-9DF9-A787139E2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306" y="34062208"/>
            <a:ext cx="13271837" cy="56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150</Words>
  <Application>Microsoft Office PowerPoint</Application>
  <PresentationFormat>사용자 지정</PresentationFormat>
  <Paragraphs>76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문승식(전자전기공학과)</cp:lastModifiedBy>
  <cp:revision>47</cp:revision>
  <dcterms:created xsi:type="dcterms:W3CDTF">2018-03-08T06:02:33Z</dcterms:created>
  <dcterms:modified xsi:type="dcterms:W3CDTF">2022-04-21T07:11:56Z</dcterms:modified>
</cp:coreProperties>
</file>